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1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94" d="100"/>
          <a:sy n="94" d="100"/>
        </p:scale>
        <p:origin x="782" y="92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950C-06CA-DA7F-DB4C-38EF0696E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7284-3AF2-93C1-BFEA-B5194E5EB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1186-8481-5F6D-02ED-E7CA8AAC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AAFA8-EFDB-E393-AB4F-96851E14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60649-7A53-CF26-FBDA-837AE63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2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E8C9-D72C-E623-ED28-F6DC185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F7A46-6B15-18C6-42E1-1D0B1BF6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34140-88FC-944A-0FEF-FD7E093E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F66AA-3932-6AAD-5271-FE05D9AB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AC0B-3050-F79F-E86F-1D2F68B5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5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9ED2F-A38A-EC24-6D5F-236D483FC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0420B-A7A0-47E0-BFED-EC1F703D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11AC-0E7A-D9E6-CE8A-ED66657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F6F3-F126-F373-91E4-97230451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3350B-EF84-705E-34E3-93576A30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9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35AD-B520-3F5F-5A76-CF33EFC1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0611-226A-4F17-DA0D-88B64C66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FB41-0EB0-2C68-81CB-C0592E5A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23D1-A4AC-6790-54CE-C94D800B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3D703-FCA4-B172-B3D5-4B582B85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6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7F42-6778-BF49-028C-116BEDFB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161B-3C8D-7975-7ECA-A061D302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81C2-7F14-A3CD-562B-74B492DC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6B36-CDF3-04C1-9E25-882E6887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8DD93-296A-50BD-A42F-421666B6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6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8A10-68E5-E62A-14B0-18F66931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DEA2-FECD-EEC6-BD23-A196D3C8F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51AE3-CBC7-4301-C518-239A4133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2E2F-D012-5CDB-F685-54BCFA5C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B40C9-3F75-337B-0615-31DFBC6E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D6369-3781-0257-81A7-E02980F8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0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06A7-3266-05A8-0F64-99016F05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D7642-70DE-D33F-9D21-52DAFF23E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726D9-DBBA-ADE6-D5AC-D3031C6CC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A7D3C-7FDC-5B1F-B11F-43185AB97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07BB-83E3-DDF1-2C96-F2C71A9ED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9A014-A5D5-F02E-E12A-C067E2E7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0A69C-4217-781D-FAAF-0FF707AF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416A8-76CF-153E-B892-78E15EB4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1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9B3-51F8-18F8-A9AF-2B0F4F75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43C4C-63A6-8A83-C032-D9A98B93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E2644-5FAE-D303-6C7C-63EF6514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9BE75-4878-68D6-B344-C053E621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9CE9F-3DF0-B4CA-78EB-35988263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A2AFF-93BD-C31A-2574-834E218D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62D0-CDD7-722A-3BD8-21C3988C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85BE-B525-E3D8-64AD-74C34FBF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5995-E208-6BDF-2092-69B19D87B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5CA11-2CBE-BEE3-8C15-A327975ED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44725-4F3D-73B2-2444-4EB4985F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6C827-E012-4E01-1CC4-68033E1D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20AE4-6DD8-DB52-52BE-7879EA3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4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0FA1-7D27-1C83-51E4-B6CCE621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6FC8F-D17D-425A-BE5C-72BD85F5D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3197F-9282-3376-F84E-CFE82AACD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10D98-30B6-C931-096D-B39DFCC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2EF7F-6796-1BCE-EBBA-F32D39D8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68BDA-BA98-B68B-5FC6-7EB0631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FBB97-4366-6BA6-0E00-6A47711A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A7BE-DCB9-9CC8-6559-32C6B74E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2B97B-4DBC-7F5B-B537-56E68E02D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29AB3-4915-41AC-82A6-CDFA72E6CB0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689A-8A45-6D6D-D8B3-16A009EC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9230-B167-CA56-2FDB-7E7FB65DF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DFC0E8-FA7D-4283-936C-5DF3198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775C7D1-5907-6A2D-8173-2ADB54E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3"/>
          <a:stretch/>
        </p:blipFill>
        <p:spPr bwMode="auto">
          <a:xfrm>
            <a:off x="0" y="-1"/>
            <a:ext cx="12194257" cy="6293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7C3C85-4C92-27E2-E7E6-4FA5B504A985}"/>
              </a:ext>
            </a:extLst>
          </p:cNvPr>
          <p:cNvSpPr/>
          <p:nvPr/>
        </p:nvSpPr>
        <p:spPr>
          <a:xfrm>
            <a:off x="0" y="564776"/>
            <a:ext cx="999241" cy="32134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1E82B-689A-B682-5124-FC8D41B7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5" y="1169528"/>
            <a:ext cx="3782231" cy="8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4533D-55CD-E76A-4F4C-7E7C4F6E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9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94E7F8-DDAD-FE63-0159-A1843378A903}"/>
              </a:ext>
            </a:extLst>
          </p:cNvPr>
          <p:cNvSpPr/>
          <p:nvPr/>
        </p:nvSpPr>
        <p:spPr>
          <a:xfrm>
            <a:off x="1394170" y="153230"/>
            <a:ext cx="1431223" cy="28855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22372-6386-3C04-11A6-35E72CA7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6"/>
            <a:ext cx="12192000" cy="65601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D301D3-60F7-AA40-3299-2379156D3B81}"/>
              </a:ext>
            </a:extLst>
          </p:cNvPr>
          <p:cNvSpPr/>
          <p:nvPr/>
        </p:nvSpPr>
        <p:spPr>
          <a:xfrm>
            <a:off x="6818925" y="4560844"/>
            <a:ext cx="1133273" cy="29883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D930C-15F9-F175-D2EF-E5D6CA5A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9"/>
            <a:ext cx="12192000" cy="6573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B432F6-5317-6572-3E6B-1AFFBB2A8B9A}"/>
              </a:ext>
            </a:extLst>
          </p:cNvPr>
          <p:cNvSpPr/>
          <p:nvPr/>
        </p:nvSpPr>
        <p:spPr>
          <a:xfrm>
            <a:off x="8401145" y="1324484"/>
            <a:ext cx="1431223" cy="28855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0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68780-9C66-A019-3E35-F55960BF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"/>
            <a:ext cx="12192000" cy="6844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BD6C41-CD18-0BB8-D636-57651B0E8D25}"/>
              </a:ext>
            </a:extLst>
          </p:cNvPr>
          <p:cNvSpPr/>
          <p:nvPr/>
        </p:nvSpPr>
        <p:spPr>
          <a:xfrm>
            <a:off x="2688715" y="255973"/>
            <a:ext cx="465452" cy="24746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C0E7D-D02C-EC32-2EE3-A2577CC3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"/>
          <a:stretch/>
        </p:blipFill>
        <p:spPr>
          <a:xfrm>
            <a:off x="0" y="133564"/>
            <a:ext cx="12192000" cy="6613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F74779-22D1-9036-412B-0A4361BC8E99}"/>
              </a:ext>
            </a:extLst>
          </p:cNvPr>
          <p:cNvSpPr/>
          <p:nvPr/>
        </p:nvSpPr>
        <p:spPr>
          <a:xfrm>
            <a:off x="3289301" y="279400"/>
            <a:ext cx="1244600" cy="38099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49F49-C330-8290-AD9D-1814097C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3"/>
            <a:ext cx="12192000" cy="6622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B1438-6D7C-C048-B7CD-6F61C0D7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80" t="9157" r="47556" b="88484"/>
          <a:stretch/>
        </p:blipFill>
        <p:spPr>
          <a:xfrm>
            <a:off x="3463774" y="781099"/>
            <a:ext cx="259307" cy="199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7490B-11D3-AD7F-20AB-CD222825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99" b="10728"/>
          <a:stretch/>
        </p:blipFill>
        <p:spPr>
          <a:xfrm>
            <a:off x="0" y="1067263"/>
            <a:ext cx="6521986" cy="545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1886C-2C99-1774-365D-A81B653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398" t="9663" r="23440" b="88905"/>
          <a:stretch/>
        </p:blipFill>
        <p:spPr>
          <a:xfrm>
            <a:off x="3742545" y="811890"/>
            <a:ext cx="1975378" cy="1282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D02F91-DA0B-34D9-7324-AD05F9877FDD}"/>
              </a:ext>
            </a:extLst>
          </p:cNvPr>
          <p:cNvSpPr/>
          <p:nvPr/>
        </p:nvSpPr>
        <p:spPr>
          <a:xfrm>
            <a:off x="1574800" y="4607396"/>
            <a:ext cx="2360070" cy="48530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70539-2281-7915-52B8-56741DCBF94E}"/>
              </a:ext>
            </a:extLst>
          </p:cNvPr>
          <p:cNvSpPr/>
          <p:nvPr/>
        </p:nvSpPr>
        <p:spPr>
          <a:xfrm>
            <a:off x="246462" y="4122092"/>
            <a:ext cx="1222477" cy="111063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9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49F49-C330-8290-AD9D-1814097C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3"/>
            <a:ext cx="12192000" cy="6622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B1438-6D7C-C048-B7CD-6F61C0D7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80" t="9157" r="47556" b="88484"/>
          <a:stretch/>
        </p:blipFill>
        <p:spPr>
          <a:xfrm>
            <a:off x="3463774" y="781099"/>
            <a:ext cx="259307" cy="199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7490B-11D3-AD7F-20AB-CD222825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99" b="10728"/>
          <a:stretch/>
        </p:blipFill>
        <p:spPr>
          <a:xfrm>
            <a:off x="0" y="1067263"/>
            <a:ext cx="6521986" cy="545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1886C-2C99-1774-365D-A81B653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398" t="9663" r="23440" b="88905"/>
          <a:stretch/>
        </p:blipFill>
        <p:spPr>
          <a:xfrm>
            <a:off x="3742545" y="811890"/>
            <a:ext cx="1975378" cy="128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3BC7-08D0-2D5A-8F53-3A458B54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0270"/>
            <a:ext cx="12192000" cy="56803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EDBD33-EFEC-5BA0-1248-14BEECA4C3F0}"/>
              </a:ext>
            </a:extLst>
          </p:cNvPr>
          <p:cNvSpPr/>
          <p:nvPr/>
        </p:nvSpPr>
        <p:spPr>
          <a:xfrm>
            <a:off x="686301" y="987660"/>
            <a:ext cx="494318" cy="21610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8E2E2-9414-8408-7CC2-57DFFCFC2809}"/>
              </a:ext>
            </a:extLst>
          </p:cNvPr>
          <p:cNvSpPr/>
          <p:nvPr/>
        </p:nvSpPr>
        <p:spPr>
          <a:xfrm>
            <a:off x="4569636" y="4855534"/>
            <a:ext cx="2296574" cy="66559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384B6-C578-6265-92FA-88CBB76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18"/>
            <a:ext cx="12192000" cy="65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6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1E7E339-3325-EA0E-0811-6FBEABDD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" y="0"/>
            <a:ext cx="12184748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281C28B-6940-F3CE-8536-4D0C3F1D062D}"/>
              </a:ext>
            </a:extLst>
          </p:cNvPr>
          <p:cNvSpPr/>
          <p:nvPr/>
        </p:nvSpPr>
        <p:spPr>
          <a:xfrm>
            <a:off x="3818541" y="3022815"/>
            <a:ext cx="1547089" cy="406185"/>
          </a:xfrm>
          <a:prstGeom prst="wedgeRoundRectCallout">
            <a:avLst>
              <a:gd name="adj1" fmla="val 30240"/>
              <a:gd name="adj2" fmla="val 701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Oscilloscope </a:t>
            </a:r>
            <a:r>
              <a:rPr lang="th-TH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สาย </a:t>
            </a:r>
            <a:r>
              <a:rPr lang="en-US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3</a:t>
            </a:r>
            <a:r>
              <a:rPr lang="en-US" sz="1600" dirty="0"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336894E-2F04-6E57-E81C-26A3BEEC786D}"/>
              </a:ext>
            </a:extLst>
          </p:cNvPr>
          <p:cNvSpPr/>
          <p:nvPr/>
        </p:nvSpPr>
        <p:spPr>
          <a:xfrm>
            <a:off x="5515069" y="4428919"/>
            <a:ext cx="1547090" cy="406185"/>
          </a:xfrm>
          <a:prstGeom prst="wedgeRoundRectCallout">
            <a:avLst>
              <a:gd name="adj1" fmla="val -26469"/>
              <a:gd name="adj2" fmla="val -969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Oscilloscope </a:t>
            </a:r>
            <a:r>
              <a:rPr lang="th-TH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สาย </a:t>
            </a:r>
            <a:r>
              <a:rPr lang="en-US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2</a:t>
            </a:r>
            <a:r>
              <a:rPr lang="en-US" sz="1600" dirty="0"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2A6EAB5-8521-864D-49AF-4E85F33F10AF}"/>
              </a:ext>
            </a:extLst>
          </p:cNvPr>
          <p:cNvSpPr/>
          <p:nvPr/>
        </p:nvSpPr>
        <p:spPr>
          <a:xfrm>
            <a:off x="5960768" y="3022814"/>
            <a:ext cx="1547089" cy="406185"/>
          </a:xfrm>
          <a:prstGeom prst="wedgeRoundRectCallout">
            <a:avLst>
              <a:gd name="adj1" fmla="val -27006"/>
              <a:gd name="adj2" fmla="val 758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Oscilloscope </a:t>
            </a:r>
            <a:r>
              <a:rPr lang="th-TH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สาย </a:t>
            </a:r>
            <a:r>
              <a:rPr lang="en-US" sz="1600" dirty="0"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1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AE6C341-D111-1256-B534-05AA2837CDE3}"/>
              </a:ext>
            </a:extLst>
          </p:cNvPr>
          <p:cNvSpPr/>
          <p:nvPr/>
        </p:nvSpPr>
        <p:spPr>
          <a:xfrm>
            <a:off x="2797748" y="4348406"/>
            <a:ext cx="2130809" cy="406185"/>
          </a:xfrm>
          <a:prstGeom prst="wedgeRoundRectCallout">
            <a:avLst>
              <a:gd name="adj1" fmla="val 35047"/>
              <a:gd name="adj2" fmla="val -940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GND </a:t>
            </a:r>
            <a:r>
              <a:rPr lang="th-TH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ของ 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Oscilloscope </a:t>
            </a:r>
            <a:r>
              <a:rPr lang="th-TH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สาย </a:t>
            </a:r>
            <a:r>
              <a:rPr lang="en-US" sz="16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2</a:t>
            </a:r>
            <a:r>
              <a:rPr lang="en-US" sz="1600" dirty="0"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187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DACF0C-6EED-C8FB-6BA2-A6FACBCE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2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E70AC8-35E4-0009-2D04-1D1D21707BDC}"/>
              </a:ext>
            </a:extLst>
          </p:cNvPr>
          <p:cNvSpPr/>
          <p:nvPr/>
        </p:nvSpPr>
        <p:spPr>
          <a:xfrm>
            <a:off x="1569261" y="3695699"/>
            <a:ext cx="2296574" cy="29189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3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5DF72D-BF54-7323-5FB0-24BA2DF5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27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3868A-BF3D-526D-6CFE-9410D80119D6}"/>
              </a:ext>
            </a:extLst>
          </p:cNvPr>
          <p:cNvSpPr/>
          <p:nvPr/>
        </p:nvSpPr>
        <p:spPr>
          <a:xfrm>
            <a:off x="3026004" y="904140"/>
            <a:ext cx="1234911" cy="40618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F7D58-0C69-F25B-114F-62CA6BEF9113}"/>
              </a:ext>
            </a:extLst>
          </p:cNvPr>
          <p:cNvSpPr/>
          <p:nvPr/>
        </p:nvSpPr>
        <p:spPr>
          <a:xfrm>
            <a:off x="4260915" y="904139"/>
            <a:ext cx="1234911" cy="40618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289547-D5E9-9B31-C4FE-5A03CEBCC63F}"/>
              </a:ext>
            </a:extLst>
          </p:cNvPr>
          <p:cNvSpPr/>
          <p:nvPr/>
        </p:nvSpPr>
        <p:spPr>
          <a:xfrm>
            <a:off x="4618182" y="1505418"/>
            <a:ext cx="1985818" cy="406185"/>
          </a:xfrm>
          <a:prstGeom prst="wedgeRoundRectCallout">
            <a:avLst>
              <a:gd name="adj1" fmla="val -31516"/>
              <a:gd name="adj2" fmla="val -79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Driving Algorithm 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6-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Step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C09B3E0-5406-40EF-AF9C-CA269467C815}"/>
              </a:ext>
            </a:extLst>
          </p:cNvPr>
          <p:cNvSpPr/>
          <p:nvPr/>
        </p:nvSpPr>
        <p:spPr>
          <a:xfrm>
            <a:off x="3026004" y="1505419"/>
            <a:ext cx="1387025" cy="406185"/>
          </a:xfrm>
          <a:prstGeom prst="wedgeRoundRectCallout">
            <a:avLst>
              <a:gd name="adj1" fmla="val -23144"/>
              <a:gd name="adj2" fmla="val -822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th-TH" sz="1800" dirty="0">
                <a:effectLst/>
                <a:ea typeface="MS Mincho" panose="02020609040205080304" pitchFamily="49" charset="-128"/>
                <a:cs typeface="TH Sarabun New" panose="020B0500040200020003" pitchFamily="34" charset="-34"/>
              </a:rPr>
              <a:t>เป็น 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1 motor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A157833-D0C0-FD50-36F0-F5B9E4F4A574}"/>
              </a:ext>
            </a:extLst>
          </p:cNvPr>
          <p:cNvSpPr/>
          <p:nvPr/>
        </p:nvSpPr>
        <p:spPr>
          <a:xfrm>
            <a:off x="1643289" y="1505417"/>
            <a:ext cx="804348" cy="406185"/>
          </a:xfrm>
          <a:prstGeom prst="wedgeRoundRectCallout">
            <a:avLst>
              <a:gd name="adj1" fmla="val -7482"/>
              <a:gd name="adj2" fmla="val -844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project</a:t>
            </a:r>
            <a:r>
              <a:rPr lang="th-TH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 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343B45F-3ECD-4EE8-6F4D-73E786EAD114}"/>
              </a:ext>
            </a:extLst>
          </p:cNvPr>
          <p:cNvSpPr/>
          <p:nvPr/>
        </p:nvSpPr>
        <p:spPr>
          <a:xfrm>
            <a:off x="8395856" y="5583272"/>
            <a:ext cx="2798618" cy="406185"/>
          </a:xfrm>
          <a:prstGeom prst="wedgeRoundRectCallout">
            <a:avLst>
              <a:gd name="adj1" fmla="val 30240"/>
              <a:gd name="adj2" fmla="val 701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เมื่อตั้งค่าเรียบร้อยกด “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 เพื่อไปหน้าต่อไป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098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0CCC47-8B89-D373-D64B-6AC8AF29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1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sig SATO1004: 4-Channel 100MHz Auto Oscilloscope in Dominican Republic  at DOP 112853, Rating: 4">
            <a:extLst>
              <a:ext uri="{FF2B5EF4-FFF2-40B4-BE49-F238E27FC236}">
                <a16:creationId xmlns:a16="http://schemas.microsoft.com/office/drawing/2014/main" id="{084BE430-7A23-4A6D-A199-3A47D2FD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8876B-E5D9-AD75-983A-BEC53779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10AFA52-633E-7048-8414-FE3B32B8C291}"/>
              </a:ext>
            </a:extLst>
          </p:cNvPr>
          <p:cNvSpPr/>
          <p:nvPr/>
        </p:nvSpPr>
        <p:spPr>
          <a:xfrm>
            <a:off x="4922520" y="2920055"/>
            <a:ext cx="2905532" cy="634785"/>
          </a:xfrm>
          <a:prstGeom prst="wedgeRoundRectCallout">
            <a:avLst>
              <a:gd name="adj1" fmla="val -57041"/>
              <a:gd name="adj2" fmla="val -975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ทำการวัดสัญญา 	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Channel </a:t>
            </a:r>
            <a:r>
              <a:rPr lang="th-TH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ไหนสี 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Channel</a:t>
            </a:r>
            <a:r>
              <a:rPr lang="th-TH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 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Cursor </a:t>
            </a:r>
            <a:r>
              <a:rPr lang="th-TH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จะเป็นสีเดียวกัน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F2881-4B09-0D79-766B-7763483DCAA9}"/>
              </a:ext>
            </a:extLst>
          </p:cNvPr>
          <p:cNvSpPr/>
          <p:nvPr/>
        </p:nvSpPr>
        <p:spPr>
          <a:xfrm>
            <a:off x="2437478" y="1457245"/>
            <a:ext cx="4970085" cy="98115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DD448-3410-119E-3A9C-4CE4449CC1A4}"/>
              </a:ext>
            </a:extLst>
          </p:cNvPr>
          <p:cNvSpPr/>
          <p:nvPr/>
        </p:nvSpPr>
        <p:spPr>
          <a:xfrm>
            <a:off x="3393442" y="868424"/>
            <a:ext cx="1317103" cy="473804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8876B-E5D9-AD75-983A-BEC53779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10AFA52-633E-7048-8414-FE3B32B8C291}"/>
              </a:ext>
            </a:extLst>
          </p:cNvPr>
          <p:cNvSpPr/>
          <p:nvPr/>
        </p:nvSpPr>
        <p:spPr>
          <a:xfrm>
            <a:off x="5324067" y="2588707"/>
            <a:ext cx="3644441" cy="329985"/>
          </a:xfrm>
          <a:prstGeom prst="wedgeRoundRectCallout">
            <a:avLst>
              <a:gd name="adj1" fmla="val -21437"/>
              <a:gd name="adj2" fmla="val -844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มองเห็นกราฟ มากกว่า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ลูกคลื่น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ปรับได้ตามความเหมาะสม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54E1D-6B77-AD00-6B71-722099886101}"/>
              </a:ext>
            </a:extLst>
          </p:cNvPr>
          <p:cNvSpPr/>
          <p:nvPr/>
        </p:nvSpPr>
        <p:spPr>
          <a:xfrm>
            <a:off x="2437478" y="1457245"/>
            <a:ext cx="4970085" cy="98115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4B7233-8543-1955-A230-A9E0268585C9}"/>
              </a:ext>
            </a:extLst>
          </p:cNvPr>
          <p:cNvSpPr/>
          <p:nvPr/>
        </p:nvSpPr>
        <p:spPr>
          <a:xfrm>
            <a:off x="4935915" y="5729063"/>
            <a:ext cx="1972885" cy="55743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6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8876B-E5D9-AD75-983A-BEC53779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10AFA52-633E-7048-8414-FE3B32B8C291}"/>
              </a:ext>
            </a:extLst>
          </p:cNvPr>
          <p:cNvSpPr/>
          <p:nvPr/>
        </p:nvSpPr>
        <p:spPr>
          <a:xfrm>
            <a:off x="5314830" y="2838089"/>
            <a:ext cx="3644441" cy="662493"/>
          </a:xfrm>
          <a:prstGeom prst="wedgeRoundRectCallout">
            <a:avLst>
              <a:gd name="adj1" fmla="val 57889"/>
              <a:gd name="adj2" fmla="val -340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800" dirty="0">
                <a:effectLst/>
                <a:ea typeface="MS Mincho" panose="02020609040205080304" pitchFamily="49" charset="-128"/>
                <a:cs typeface="TH Sarabun New" panose="020B0500040200020003" pitchFamily="34" charset="-34"/>
              </a:rPr>
              <a:t>ปรับค่าแรงดัน (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Voltage Division) </a:t>
            </a:r>
            <a:r>
              <a:rPr lang="th-TH" sz="1800" dirty="0">
                <a:effectLst/>
                <a:ea typeface="MS Mincho" panose="02020609040205080304" pitchFamily="49" charset="-128"/>
                <a:cs typeface="TH Sarabun New" panose="020B0500040200020003" pitchFamily="34" charset="-34"/>
              </a:rPr>
              <a:t>ให้เหมาะสมและควรมีค่าเท่ากัน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54E1D-6B77-AD00-6B71-722099886101}"/>
              </a:ext>
            </a:extLst>
          </p:cNvPr>
          <p:cNvSpPr/>
          <p:nvPr/>
        </p:nvSpPr>
        <p:spPr>
          <a:xfrm>
            <a:off x="9253915" y="810700"/>
            <a:ext cx="652085" cy="387213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83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8876B-E5D9-AD75-983A-BEC53779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10AFA52-633E-7048-8414-FE3B32B8C291}"/>
              </a:ext>
            </a:extLst>
          </p:cNvPr>
          <p:cNvSpPr/>
          <p:nvPr/>
        </p:nvSpPr>
        <p:spPr>
          <a:xfrm>
            <a:off x="2660875" y="1439154"/>
            <a:ext cx="2514973" cy="455672"/>
          </a:xfrm>
          <a:prstGeom prst="wedgeRoundRectCallout">
            <a:avLst>
              <a:gd name="adj1" fmla="val -45648"/>
              <a:gd name="adj2" fmla="val -1039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ตั้งค่า </a:t>
            </a:r>
            <a:r>
              <a:rPr lang="en-US" sz="1800" dirty="0">
                <a:effectLst/>
                <a:latin typeface="TH Sarabun New" panose="020B0500040200020003" pitchFamily="34" charset="-34"/>
                <a:ea typeface="MS Mincho" panose="02020609040205080304" pitchFamily="49" charset="-128"/>
              </a:rPr>
              <a:t>Cursor </a:t>
            </a:r>
            <a:r>
              <a:rPr lang="th-TH" sz="1600" dirty="0">
                <a:latin typeface="TH Sarabun New" panose="020B0500040200020003" pitchFamily="34" charset="-34"/>
                <a:ea typeface="MS Mincho" panose="02020609040205080304" pitchFamily="49" charset="-128"/>
                <a:cs typeface="TH Sarabun New" panose="020B0500040200020003" pitchFamily="34" charset="-34"/>
              </a:rPr>
              <a:t>โดยใช้จุดเดิมเป็นจุดสังเกตุ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54E1D-6B77-AD00-6B71-722099886101}"/>
              </a:ext>
            </a:extLst>
          </p:cNvPr>
          <p:cNvSpPr/>
          <p:nvPr/>
        </p:nvSpPr>
        <p:spPr>
          <a:xfrm>
            <a:off x="1591475" y="1262112"/>
            <a:ext cx="1128576" cy="80975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5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564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38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361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E7EDF-D244-79D5-520B-E9A9B10C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16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15495B-6CFA-1B35-6EDC-962E8865BCB4}"/>
              </a:ext>
            </a:extLst>
          </p:cNvPr>
          <p:cNvSpPr/>
          <p:nvPr/>
        </p:nvSpPr>
        <p:spPr>
          <a:xfrm>
            <a:off x="5103091" y="2268989"/>
            <a:ext cx="1985818" cy="406185"/>
          </a:xfrm>
          <a:prstGeom prst="wedgeRoundRectCallout">
            <a:avLst>
              <a:gd name="adj1" fmla="val 17853"/>
              <a:gd name="adj2" fmla="val 987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เลือกรุ่นมอเตอร์เป็น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A2212 13T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D10B8B7-704C-7C0C-4916-88750A235102}"/>
              </a:ext>
            </a:extLst>
          </p:cNvPr>
          <p:cNvSpPr/>
          <p:nvPr/>
        </p:nvSpPr>
        <p:spPr>
          <a:xfrm>
            <a:off x="8395856" y="5583272"/>
            <a:ext cx="2798618" cy="406185"/>
          </a:xfrm>
          <a:prstGeom prst="wedgeRoundRectCallout">
            <a:avLst>
              <a:gd name="adj1" fmla="val 30240"/>
              <a:gd name="adj2" fmla="val 701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เมื่อตั้งค่าเรียบร้อยกด “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 เพื่อไปหน้าต่อไป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790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74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73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93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131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09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7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76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30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264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9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FCDE1-2A30-59F6-13D3-340F8D03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1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D4E9D78-A849-0CC1-7844-25F013B5BCAC}"/>
              </a:ext>
            </a:extLst>
          </p:cNvPr>
          <p:cNvSpPr/>
          <p:nvPr/>
        </p:nvSpPr>
        <p:spPr>
          <a:xfrm>
            <a:off x="8321964" y="1400771"/>
            <a:ext cx="2313709" cy="406185"/>
          </a:xfrm>
          <a:prstGeom prst="wedgeRoundRectCallout">
            <a:avLst>
              <a:gd name="adj1" fmla="val 22244"/>
              <a:gd name="adj2" fmla="val 91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เลือกบอร์ดเป็น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X-NUCLEO-IHM08M1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3F9FEEA-0FFB-D5D9-E212-002C59106BB4}"/>
              </a:ext>
            </a:extLst>
          </p:cNvPr>
          <p:cNvSpPr/>
          <p:nvPr/>
        </p:nvSpPr>
        <p:spPr>
          <a:xfrm>
            <a:off x="8395856" y="5583272"/>
            <a:ext cx="2798618" cy="406185"/>
          </a:xfrm>
          <a:prstGeom prst="wedgeRoundRectCallout">
            <a:avLst>
              <a:gd name="adj1" fmla="val 30240"/>
              <a:gd name="adj2" fmla="val 701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เมื่อตั้งค่าเรียบร้อยกด “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 เพื่อไปหน้าต่อไป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090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867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14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5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79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22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34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26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69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832D5-AFED-9087-CFF1-9F791A13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94"/>
            <a:ext cx="12192000" cy="653415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C531E86-C2A5-3AC6-3A99-4CEBB7F546BF}"/>
              </a:ext>
            </a:extLst>
          </p:cNvPr>
          <p:cNvSpPr/>
          <p:nvPr/>
        </p:nvSpPr>
        <p:spPr>
          <a:xfrm>
            <a:off x="2533907" y="938858"/>
            <a:ext cx="2093512" cy="406185"/>
          </a:xfrm>
          <a:prstGeom prst="wedgeRoundRectCallout">
            <a:avLst>
              <a:gd name="adj1" fmla="val -36834"/>
              <a:gd name="adj2" fmla="val 1012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เลือกบอร์ดเป็น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NUCLEO-G474RE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9606FE-125B-72B2-9342-CAE13A5466D0}"/>
              </a:ext>
            </a:extLst>
          </p:cNvPr>
          <p:cNvSpPr/>
          <p:nvPr/>
        </p:nvSpPr>
        <p:spPr>
          <a:xfrm>
            <a:off x="8395856" y="5583272"/>
            <a:ext cx="2798618" cy="406185"/>
          </a:xfrm>
          <a:prstGeom prst="wedgeRoundRectCallout">
            <a:avLst>
              <a:gd name="adj1" fmla="val 30240"/>
              <a:gd name="adj2" fmla="val 701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เมื่อตั้งค่าเรียบร้อยกด “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 เพื่อไปหน้าต่อไป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496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2427D-D1A3-BE2A-4BB5-BE3BA0A0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C41C7E-7318-4D55-01ED-10B60B8C27B4}"/>
              </a:ext>
            </a:extLst>
          </p:cNvPr>
          <p:cNvSpPr/>
          <p:nvPr/>
        </p:nvSpPr>
        <p:spPr>
          <a:xfrm>
            <a:off x="1791093" y="846714"/>
            <a:ext cx="1487816" cy="96361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F940944-5EFC-079A-AC1E-D482C75DA6D7}"/>
              </a:ext>
            </a:extLst>
          </p:cNvPr>
          <p:cNvSpPr/>
          <p:nvPr/>
        </p:nvSpPr>
        <p:spPr>
          <a:xfrm>
            <a:off x="2535001" y="2025287"/>
            <a:ext cx="2129363" cy="514713"/>
          </a:xfrm>
          <a:prstGeom prst="wedgeRoundRectCallout">
            <a:avLst>
              <a:gd name="adj1" fmla="val -23144"/>
              <a:gd name="adj2" fmla="val -822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เข้าไปแก้ไขค่า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Power Supply 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ให้ตรงกับ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Spec 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ของมอเตอร์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268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14AE1-7216-4A59-2F40-B9EEEB34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2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562C97-CFE6-3556-6B68-FBD28F789B49}"/>
              </a:ext>
            </a:extLst>
          </p:cNvPr>
          <p:cNvSpPr/>
          <p:nvPr/>
        </p:nvSpPr>
        <p:spPr>
          <a:xfrm>
            <a:off x="2391457" y="3401292"/>
            <a:ext cx="1931162" cy="55187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6A98-2890-BE30-906A-39DE8AA8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7"/>
            <a:ext cx="12192000" cy="6559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056D9-636B-4E5E-2CAC-00A4929E67C3}"/>
              </a:ext>
            </a:extLst>
          </p:cNvPr>
          <p:cNvSpPr/>
          <p:nvPr/>
        </p:nvSpPr>
        <p:spPr>
          <a:xfrm>
            <a:off x="193202" y="1807297"/>
            <a:ext cx="1275380" cy="37248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00661-C9A0-24CC-66B5-1943E551A691}"/>
              </a:ext>
            </a:extLst>
          </p:cNvPr>
          <p:cNvSpPr/>
          <p:nvPr/>
        </p:nvSpPr>
        <p:spPr>
          <a:xfrm>
            <a:off x="1753767" y="1334758"/>
            <a:ext cx="2836706" cy="55187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F1865FE-6136-F4EF-8A56-7CD6D2CA2DCE}"/>
              </a:ext>
            </a:extLst>
          </p:cNvPr>
          <p:cNvSpPr/>
          <p:nvPr/>
        </p:nvSpPr>
        <p:spPr>
          <a:xfrm>
            <a:off x="4931077" y="1292584"/>
            <a:ext cx="2129363" cy="514713"/>
          </a:xfrm>
          <a:prstGeom prst="wedgeRoundRectCallout">
            <a:avLst>
              <a:gd name="adj1" fmla="val -61858"/>
              <a:gd name="adj2" fmla="val -202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</a:t>
            </a: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490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5AF14-2D2C-F39D-6885-C3B48BE0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211E13-6A73-B4F0-AF5A-29B9F7C9A2F5}"/>
              </a:ext>
            </a:extLst>
          </p:cNvPr>
          <p:cNvSpPr/>
          <p:nvPr/>
        </p:nvSpPr>
        <p:spPr>
          <a:xfrm>
            <a:off x="1753766" y="1334758"/>
            <a:ext cx="3751487" cy="55187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F3C8F-3EB1-96A5-347C-02F8C636411C}"/>
              </a:ext>
            </a:extLst>
          </p:cNvPr>
          <p:cNvSpPr/>
          <p:nvPr/>
        </p:nvSpPr>
        <p:spPr>
          <a:xfrm>
            <a:off x="202629" y="2080674"/>
            <a:ext cx="1275380" cy="37248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0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976ED25-7E22-D6B9-C78F-BFA87E37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47" y="2112010"/>
            <a:ext cx="4319905" cy="26339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EA01A-591D-273E-E8DA-DC6822CE667E}"/>
              </a:ext>
            </a:extLst>
          </p:cNvPr>
          <p:cNvSpPr/>
          <p:nvPr/>
        </p:nvSpPr>
        <p:spPr>
          <a:xfrm>
            <a:off x="3993964" y="3035732"/>
            <a:ext cx="4194071" cy="23394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35FB6-8819-2AE7-DA2D-DAD2F910C065}"/>
              </a:ext>
            </a:extLst>
          </p:cNvPr>
          <p:cNvSpPr/>
          <p:nvPr/>
        </p:nvSpPr>
        <p:spPr>
          <a:xfrm>
            <a:off x="3993963" y="2165954"/>
            <a:ext cx="4194071" cy="38020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D8B932-63D5-63BD-604C-EF235D007977}"/>
              </a:ext>
            </a:extLst>
          </p:cNvPr>
          <p:cNvSpPr/>
          <p:nvPr/>
        </p:nvSpPr>
        <p:spPr>
          <a:xfrm>
            <a:off x="3993963" y="3759242"/>
            <a:ext cx="4194071" cy="23394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4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150</Words>
  <Application>Microsoft Office PowerPoint</Application>
  <PresentationFormat>Widescreen</PresentationFormat>
  <Paragraphs>20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MS Mincho</vt:lpstr>
      <vt:lpstr>Aptos</vt:lpstr>
      <vt:lpstr>Aptos Display</vt:lpstr>
      <vt:lpstr>Arial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PUNTILA BOONYASIRIWAT</dc:creator>
  <cp:lastModifiedBy>PUNTILA BOONYASIRIWAT</cp:lastModifiedBy>
  <cp:revision>13</cp:revision>
  <dcterms:created xsi:type="dcterms:W3CDTF">2024-11-29T11:54:16Z</dcterms:created>
  <dcterms:modified xsi:type="dcterms:W3CDTF">2024-12-01T11:02:36Z</dcterms:modified>
</cp:coreProperties>
</file>